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998549e0b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1998549e0b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89d425f68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89d425f68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189d425f685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189d425f685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189f91f50b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189f91f50b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192a716705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192a716705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92a7167055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192a7167055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98bd35fb7e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198bd35fb7e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98bd35fb7e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198bd35fb7e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998549e0ba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998549e0ba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1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8.png"/><Relationship Id="rId4" Type="http://schemas.openxmlformats.org/officeDocument/2006/relationships/image" Target="../media/image1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1.png"/><Relationship Id="rId6" Type="http://schemas.openxmlformats.org/officeDocument/2006/relationships/image" Target="../media/image21.png"/><Relationship Id="rId7" Type="http://schemas.openxmlformats.org/officeDocument/2006/relationships/image" Target="../media/image7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Relationship Id="rId4" Type="http://schemas.openxmlformats.org/officeDocument/2006/relationships/image" Target="../media/image27.png"/><Relationship Id="rId5" Type="http://schemas.openxmlformats.org/officeDocument/2006/relationships/image" Target="../media/image8.png"/><Relationship Id="rId6" Type="http://schemas.openxmlformats.org/officeDocument/2006/relationships/image" Target="../media/image13.png"/><Relationship Id="rId7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11" Type="http://schemas.openxmlformats.org/officeDocument/2006/relationships/image" Target="../media/image24.png"/><Relationship Id="rId10" Type="http://schemas.openxmlformats.org/officeDocument/2006/relationships/image" Target="../media/image25.png"/><Relationship Id="rId12" Type="http://schemas.openxmlformats.org/officeDocument/2006/relationships/image" Target="../media/image23.png"/><Relationship Id="rId9" Type="http://schemas.openxmlformats.org/officeDocument/2006/relationships/image" Target="../media/image22.png"/><Relationship Id="rId5" Type="http://schemas.openxmlformats.org/officeDocument/2006/relationships/image" Target="../media/image17.png"/><Relationship Id="rId6" Type="http://schemas.openxmlformats.org/officeDocument/2006/relationships/image" Target="../media/image19.png"/><Relationship Id="rId7" Type="http://schemas.openxmlformats.org/officeDocument/2006/relationships/image" Target="../media/image18.png"/><Relationship Id="rId8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520050" y="3406575"/>
            <a:ext cx="8103900" cy="154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5100"/>
              <a:t>Die </a:t>
            </a:r>
            <a:r>
              <a:rPr lang="ru" sz="5100"/>
              <a:t>Geschichte von </a:t>
            </a:r>
            <a:endParaRPr sz="5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5100"/>
              <a:t>Apple Inc.</a:t>
            </a:r>
            <a:endParaRPr sz="5100"/>
          </a:p>
        </p:txBody>
      </p:sp>
      <p:pic>
        <p:nvPicPr>
          <p:cNvPr id="55" name="Google Shape;55;p13"/>
          <p:cNvPicPr preferRelativeResize="0"/>
          <p:nvPr/>
        </p:nvPicPr>
        <p:blipFill rotWithShape="1">
          <a:blip r:embed="rId3">
            <a:alphaModFix/>
          </a:blip>
          <a:srcRect b="20822" l="19694" r="17961" t="16832"/>
          <a:stretch/>
        </p:blipFill>
        <p:spPr>
          <a:xfrm>
            <a:off x="3171263" y="504250"/>
            <a:ext cx="2801475" cy="280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08163"/>
            <a:ext cx="9144003" cy="4527174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2"/>
          <p:cNvSpPr txBox="1"/>
          <p:nvPr>
            <p:ph type="title"/>
          </p:nvPr>
        </p:nvSpPr>
        <p:spPr>
          <a:xfrm>
            <a:off x="749700" y="4120525"/>
            <a:ext cx="7644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Vielen Dank!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500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500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600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600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164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2720"/>
              <a:t>1. April 1976</a:t>
            </a:r>
            <a:endParaRPr sz="2720"/>
          </a:p>
        </p:txBody>
      </p:sp>
      <p:pic>
        <p:nvPicPr>
          <p:cNvPr id="61" name="Google Shape;6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4638" y="845850"/>
            <a:ext cx="7614725" cy="4020400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4"/>
          <p:cNvSpPr txBox="1"/>
          <p:nvPr>
            <p:ph type="title"/>
          </p:nvPr>
        </p:nvSpPr>
        <p:spPr>
          <a:xfrm>
            <a:off x="1696975" y="3095400"/>
            <a:ext cx="1862400" cy="98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2720"/>
              <a:t>Steve Wozniak</a:t>
            </a:r>
            <a:endParaRPr sz="2720"/>
          </a:p>
        </p:txBody>
      </p:sp>
      <p:sp>
        <p:nvSpPr>
          <p:cNvPr id="63" name="Google Shape;63;p14"/>
          <p:cNvSpPr txBox="1"/>
          <p:nvPr>
            <p:ph type="title"/>
          </p:nvPr>
        </p:nvSpPr>
        <p:spPr>
          <a:xfrm>
            <a:off x="6403975" y="3095400"/>
            <a:ext cx="1862400" cy="98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2720"/>
              <a:t>Steve Jobs</a:t>
            </a:r>
            <a:endParaRPr sz="272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00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200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1976 - Der Erste Computer</a:t>
            </a:r>
            <a:endParaRPr/>
          </a:p>
        </p:txBody>
      </p:sp>
      <p:pic>
        <p:nvPicPr>
          <p:cNvPr id="69" name="Google Shape;6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2275" y="1477875"/>
            <a:ext cx="4509251" cy="2539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25225" y="1188988"/>
            <a:ext cx="2165350" cy="2765525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5"/>
          <p:cNvSpPr txBox="1"/>
          <p:nvPr>
            <p:ph type="title"/>
          </p:nvPr>
        </p:nvSpPr>
        <p:spPr>
          <a:xfrm>
            <a:off x="686600" y="4269500"/>
            <a:ext cx="438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Apple I</a:t>
            </a:r>
            <a:endParaRPr/>
          </a:p>
        </p:txBody>
      </p:sp>
      <p:sp>
        <p:nvSpPr>
          <p:cNvPr id="72" name="Google Shape;72;p15"/>
          <p:cNvSpPr txBox="1"/>
          <p:nvPr>
            <p:ph type="title"/>
          </p:nvPr>
        </p:nvSpPr>
        <p:spPr>
          <a:xfrm>
            <a:off x="6024825" y="4132075"/>
            <a:ext cx="291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Das erste Logo</a:t>
            </a:r>
            <a:endParaRPr/>
          </a:p>
        </p:txBody>
      </p:sp>
      <p:sp>
        <p:nvSpPr>
          <p:cNvPr id="73" name="Google Shape;73;p15"/>
          <p:cNvSpPr txBox="1"/>
          <p:nvPr>
            <p:ph type="title"/>
          </p:nvPr>
        </p:nvSpPr>
        <p:spPr>
          <a:xfrm>
            <a:off x="686600" y="981675"/>
            <a:ext cx="438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6AA84F"/>
                </a:solidFill>
              </a:rPr>
              <a:t>$ 666.66</a:t>
            </a:r>
            <a:endParaRPr>
              <a:solidFill>
                <a:srgbClr val="6AA84F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500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400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9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4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100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/>
          <p:nvPr>
            <p:ph type="title"/>
          </p:nvPr>
        </p:nvSpPr>
        <p:spPr>
          <a:xfrm>
            <a:off x="311700" y="2403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1984 </a:t>
            </a:r>
            <a:endParaRPr/>
          </a:p>
        </p:txBody>
      </p:sp>
      <p:pic>
        <p:nvPicPr>
          <p:cNvPr id="79" name="Google Shape;7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275" y="1293625"/>
            <a:ext cx="3591376" cy="291585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6"/>
          <p:cNvSpPr txBox="1"/>
          <p:nvPr>
            <p:ph type="title"/>
          </p:nvPr>
        </p:nvSpPr>
        <p:spPr>
          <a:xfrm>
            <a:off x="753863" y="4209475"/>
            <a:ext cx="258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Macintosh</a:t>
            </a:r>
            <a:endParaRPr/>
          </a:p>
        </p:txBody>
      </p:sp>
      <p:pic>
        <p:nvPicPr>
          <p:cNvPr id="81" name="Google Shape;81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4500" y="618127"/>
            <a:ext cx="4038349" cy="4038323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6"/>
          <p:cNvSpPr txBox="1"/>
          <p:nvPr>
            <p:ph type="title"/>
          </p:nvPr>
        </p:nvSpPr>
        <p:spPr>
          <a:xfrm>
            <a:off x="5373075" y="4083750"/>
            <a:ext cx="258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McIntosh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100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3100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1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 txBox="1"/>
          <p:nvPr>
            <p:ph type="title"/>
          </p:nvPr>
        </p:nvSpPr>
        <p:spPr>
          <a:xfrm>
            <a:off x="311700" y="2657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1985</a:t>
            </a:r>
            <a:endParaRPr/>
          </a:p>
        </p:txBody>
      </p:sp>
      <p:pic>
        <p:nvPicPr>
          <p:cNvPr id="88" name="Google Shape;8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28700"/>
            <a:ext cx="4354500" cy="2449399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7"/>
          <p:cNvSpPr txBox="1"/>
          <p:nvPr>
            <p:ph type="title"/>
          </p:nvPr>
        </p:nvSpPr>
        <p:spPr>
          <a:xfrm>
            <a:off x="532350" y="4183300"/>
            <a:ext cx="32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John Sculley</a:t>
            </a:r>
            <a:endParaRPr/>
          </a:p>
        </p:txBody>
      </p:sp>
      <p:pic>
        <p:nvPicPr>
          <p:cNvPr id="90" name="Google Shape;90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246675"/>
            <a:ext cx="4484700" cy="2520401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7"/>
          <p:cNvSpPr txBox="1"/>
          <p:nvPr>
            <p:ph type="title"/>
          </p:nvPr>
        </p:nvSpPr>
        <p:spPr>
          <a:xfrm>
            <a:off x="5169450" y="3978100"/>
            <a:ext cx="32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Steve Jobs</a:t>
            </a:r>
            <a:endParaRPr/>
          </a:p>
        </p:txBody>
      </p:sp>
      <p:sp>
        <p:nvSpPr>
          <p:cNvPr id="92" name="Google Shape;92;p17"/>
          <p:cNvSpPr txBox="1"/>
          <p:nvPr/>
        </p:nvSpPr>
        <p:spPr>
          <a:xfrm rot="1200010">
            <a:off x="6110838" y="3053639"/>
            <a:ext cx="2066529" cy="800422"/>
          </a:xfrm>
          <a:prstGeom prst="rect">
            <a:avLst/>
          </a:prstGeom>
          <a:noFill/>
          <a:ln>
            <a:noFill/>
          </a:ln>
          <a:effectLst>
            <a:outerShdw blurRad="85725" rotWithShape="0" algn="bl" dir="5400000" dist="47625">
              <a:srgbClr val="FFFFFF">
                <a:alpha val="91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4000">
                <a:solidFill>
                  <a:srgbClr val="FF0000"/>
                </a:solidFill>
              </a:rPr>
              <a:t>FIRED</a:t>
            </a:r>
            <a:endParaRPr b="1" sz="400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700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600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600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500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6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400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 txBox="1"/>
          <p:nvPr>
            <p:ph type="title"/>
          </p:nvPr>
        </p:nvSpPr>
        <p:spPr>
          <a:xfrm>
            <a:off x="311700" y="1761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1986 - 1997</a:t>
            </a:r>
            <a:endParaRPr/>
          </a:p>
        </p:txBody>
      </p:sp>
      <p:pic>
        <p:nvPicPr>
          <p:cNvPr id="98" name="Google Shape;98;p18"/>
          <p:cNvPicPr preferRelativeResize="0"/>
          <p:nvPr/>
        </p:nvPicPr>
        <p:blipFill rotWithShape="1">
          <a:blip r:embed="rId3">
            <a:alphaModFix/>
          </a:blip>
          <a:srcRect b="10134" l="7200" r="33781" t="17111"/>
          <a:stretch/>
        </p:blipFill>
        <p:spPr>
          <a:xfrm>
            <a:off x="248775" y="748800"/>
            <a:ext cx="2244451" cy="207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2200" y="3445825"/>
            <a:ext cx="2176000" cy="151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07725" y="3306575"/>
            <a:ext cx="2729477" cy="165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81376" y="445025"/>
            <a:ext cx="2550925" cy="2446299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8"/>
          <p:cNvSpPr txBox="1"/>
          <p:nvPr>
            <p:ph type="title"/>
          </p:nvPr>
        </p:nvSpPr>
        <p:spPr>
          <a:xfrm>
            <a:off x="2860100" y="1796475"/>
            <a:ext cx="3233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2920">
                <a:solidFill>
                  <a:srgbClr val="E06666"/>
                </a:solidFill>
              </a:rPr>
              <a:t>- </a:t>
            </a:r>
            <a:r>
              <a:rPr lang="ru" sz="2920">
                <a:solidFill>
                  <a:srgbClr val="E06666"/>
                </a:solidFill>
              </a:rPr>
              <a:t>$1.8 Milliarden </a:t>
            </a:r>
            <a:endParaRPr sz="2920">
              <a:solidFill>
                <a:srgbClr val="E06666"/>
              </a:solidFill>
            </a:endParaRPr>
          </a:p>
        </p:txBody>
      </p:sp>
      <p:sp>
        <p:nvSpPr>
          <p:cNvPr id="103" name="Google Shape;103;p18"/>
          <p:cNvSpPr txBox="1"/>
          <p:nvPr>
            <p:ph type="title"/>
          </p:nvPr>
        </p:nvSpPr>
        <p:spPr>
          <a:xfrm>
            <a:off x="2723025" y="2733875"/>
            <a:ext cx="3233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8019">
                <a:solidFill>
                  <a:srgbClr val="E06666"/>
                </a:solidFill>
              </a:rPr>
              <a:t>👎🏼</a:t>
            </a:r>
            <a:endParaRPr sz="8019">
              <a:solidFill>
                <a:srgbClr val="E06666"/>
              </a:solidFill>
            </a:endParaRPr>
          </a:p>
        </p:txBody>
      </p:sp>
      <p:pic>
        <p:nvPicPr>
          <p:cNvPr id="104" name="Google Shape;104;p18"/>
          <p:cNvPicPr preferRelativeResize="0"/>
          <p:nvPr/>
        </p:nvPicPr>
        <p:blipFill rotWithShape="1">
          <a:blip r:embed="rId7">
            <a:alphaModFix/>
          </a:blip>
          <a:srcRect b="0" l="15991" r="26507" t="5087"/>
          <a:stretch/>
        </p:blipFill>
        <p:spPr>
          <a:xfrm>
            <a:off x="2915938" y="985525"/>
            <a:ext cx="3127675" cy="344435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8"/>
          <p:cNvSpPr txBox="1"/>
          <p:nvPr>
            <p:ph type="title"/>
          </p:nvPr>
        </p:nvSpPr>
        <p:spPr>
          <a:xfrm>
            <a:off x="3229850" y="4497100"/>
            <a:ext cx="2494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Der neue CEO</a:t>
            </a:r>
            <a:endParaRPr/>
          </a:p>
        </p:txBody>
      </p:sp>
      <p:sp>
        <p:nvSpPr>
          <p:cNvPr id="106" name="Google Shape;106;p18"/>
          <p:cNvSpPr/>
          <p:nvPr/>
        </p:nvSpPr>
        <p:spPr>
          <a:xfrm>
            <a:off x="5607725" y="250275"/>
            <a:ext cx="2913600" cy="1228800"/>
          </a:xfrm>
          <a:prstGeom prst="wedgeEllipseCallout">
            <a:avLst>
              <a:gd fmla="val -67471" name="adj1"/>
              <a:gd fmla="val 84535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8"/>
          <p:cNvSpPr txBox="1"/>
          <p:nvPr>
            <p:ph type="title"/>
          </p:nvPr>
        </p:nvSpPr>
        <p:spPr>
          <a:xfrm>
            <a:off x="6019025" y="334125"/>
            <a:ext cx="2091000" cy="10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00000"/>
                </a:solidFill>
              </a:rPr>
              <a:t>Hallo</a:t>
            </a:r>
            <a:br>
              <a:rPr lang="ru">
                <a:solidFill>
                  <a:srgbClr val="000000"/>
                </a:solidFill>
              </a:rPr>
            </a:br>
            <a:r>
              <a:rPr lang="ru">
                <a:solidFill>
                  <a:srgbClr val="000000"/>
                </a:solidFill>
              </a:rPr>
              <a:t>nochmal !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700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700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4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700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1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700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8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400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400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700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2700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" presetSubtype="8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-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2" presetSubtype="8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-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2" presetSubtype="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2" presetSubtype="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23" presetSubtype="3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w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h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23" presetSubtype="3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w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h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400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2400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400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2400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500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2500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400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2400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9"/>
          <p:cNvSpPr txBox="1"/>
          <p:nvPr>
            <p:ph type="title"/>
          </p:nvPr>
        </p:nvSpPr>
        <p:spPr>
          <a:xfrm>
            <a:off x="311700" y="1536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2000 - 2010</a:t>
            </a:r>
            <a:endParaRPr/>
          </a:p>
        </p:txBody>
      </p:sp>
      <p:pic>
        <p:nvPicPr>
          <p:cNvPr id="113" name="Google Shape;113;p19"/>
          <p:cNvPicPr preferRelativeResize="0"/>
          <p:nvPr/>
        </p:nvPicPr>
        <p:blipFill rotWithShape="1">
          <a:blip r:embed="rId3">
            <a:alphaModFix/>
          </a:blip>
          <a:srcRect b="9647" l="30943" r="31246" t="9420"/>
          <a:stretch/>
        </p:blipFill>
        <p:spPr>
          <a:xfrm>
            <a:off x="160225" y="649875"/>
            <a:ext cx="1475700" cy="2369099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9"/>
          <p:cNvSpPr txBox="1"/>
          <p:nvPr>
            <p:ph type="title"/>
          </p:nvPr>
        </p:nvSpPr>
        <p:spPr>
          <a:xfrm>
            <a:off x="160226" y="3082825"/>
            <a:ext cx="1475700" cy="80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2120"/>
              <a:t>2001</a:t>
            </a:r>
            <a:endParaRPr sz="212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2120"/>
              <a:t>iPod 1G</a:t>
            </a:r>
            <a:endParaRPr sz="2120"/>
          </a:p>
        </p:txBody>
      </p:sp>
      <p:pic>
        <p:nvPicPr>
          <p:cNvPr id="115" name="Google Shape;115;p19"/>
          <p:cNvPicPr preferRelativeResize="0"/>
          <p:nvPr/>
        </p:nvPicPr>
        <p:blipFill rotWithShape="1">
          <a:blip r:embed="rId4">
            <a:alphaModFix/>
          </a:blip>
          <a:srcRect b="0" l="7897" r="79940" t="0"/>
          <a:stretch/>
        </p:blipFill>
        <p:spPr>
          <a:xfrm>
            <a:off x="4795100" y="806775"/>
            <a:ext cx="633062" cy="2922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9"/>
          <p:cNvPicPr preferRelativeResize="0"/>
          <p:nvPr/>
        </p:nvPicPr>
        <p:blipFill rotWithShape="1">
          <a:blip r:embed="rId5">
            <a:alphaModFix/>
          </a:blip>
          <a:srcRect b="0" l="58889" r="8420" t="0"/>
          <a:stretch/>
        </p:blipFill>
        <p:spPr>
          <a:xfrm>
            <a:off x="7179675" y="806775"/>
            <a:ext cx="1701513" cy="2922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9"/>
          <p:cNvPicPr preferRelativeResize="0"/>
          <p:nvPr/>
        </p:nvPicPr>
        <p:blipFill rotWithShape="1">
          <a:blip r:embed="rId6">
            <a:alphaModFix/>
          </a:blip>
          <a:srcRect b="0" l="23284" r="46078" t="0"/>
          <a:stretch/>
        </p:blipFill>
        <p:spPr>
          <a:xfrm>
            <a:off x="5506600" y="806775"/>
            <a:ext cx="1594635" cy="2922576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9"/>
          <p:cNvSpPr txBox="1"/>
          <p:nvPr>
            <p:ph type="title"/>
          </p:nvPr>
        </p:nvSpPr>
        <p:spPr>
          <a:xfrm>
            <a:off x="5727566" y="3891925"/>
            <a:ext cx="1861200" cy="96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2007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iPhone 2G</a:t>
            </a:r>
            <a:endParaRPr/>
          </a:p>
        </p:txBody>
      </p:sp>
      <p:pic>
        <p:nvPicPr>
          <p:cNvPr id="119" name="Google Shape;119;p19"/>
          <p:cNvPicPr preferRelativeResize="0"/>
          <p:nvPr/>
        </p:nvPicPr>
        <p:blipFill rotWithShape="1">
          <a:blip r:embed="rId7">
            <a:alphaModFix/>
          </a:blip>
          <a:srcRect b="11217" l="0" r="54830" t="7732"/>
          <a:stretch/>
        </p:blipFill>
        <p:spPr>
          <a:xfrm>
            <a:off x="1832225" y="851650"/>
            <a:ext cx="2766575" cy="34402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9"/>
          <p:cNvSpPr txBox="1"/>
          <p:nvPr>
            <p:ph type="title"/>
          </p:nvPr>
        </p:nvSpPr>
        <p:spPr>
          <a:xfrm>
            <a:off x="2284904" y="4183200"/>
            <a:ext cx="1861200" cy="96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2010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iPad 1G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600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700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500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500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0"/>
          <p:cNvSpPr txBox="1"/>
          <p:nvPr>
            <p:ph type="title"/>
          </p:nvPr>
        </p:nvSpPr>
        <p:spPr>
          <a:xfrm>
            <a:off x="311700" y="164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2011</a:t>
            </a:r>
            <a:endParaRPr/>
          </a:p>
        </p:txBody>
      </p:sp>
      <p:pic>
        <p:nvPicPr>
          <p:cNvPr id="126" name="Google Shape;12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1475" y="692750"/>
            <a:ext cx="2933875" cy="3419798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0"/>
          <p:cNvSpPr txBox="1"/>
          <p:nvPr>
            <p:ph type="title"/>
          </p:nvPr>
        </p:nvSpPr>
        <p:spPr>
          <a:xfrm>
            <a:off x="701413" y="4272950"/>
            <a:ext cx="293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5. Oktober </a:t>
            </a:r>
            <a:r>
              <a:rPr lang="ru"/>
              <a:t>2011</a:t>
            </a:r>
            <a:endParaRPr/>
          </a:p>
        </p:txBody>
      </p:sp>
      <p:pic>
        <p:nvPicPr>
          <p:cNvPr id="128" name="Google Shape;128;p20"/>
          <p:cNvPicPr preferRelativeResize="0"/>
          <p:nvPr/>
        </p:nvPicPr>
        <p:blipFill rotWithShape="1">
          <a:blip r:embed="rId4">
            <a:alphaModFix/>
          </a:blip>
          <a:srcRect b="0" l="20273" r="14221" t="0"/>
          <a:stretch/>
        </p:blipFill>
        <p:spPr>
          <a:xfrm>
            <a:off x="5361000" y="910188"/>
            <a:ext cx="3595325" cy="3087275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0"/>
          <p:cNvSpPr txBox="1"/>
          <p:nvPr>
            <p:ph type="title"/>
          </p:nvPr>
        </p:nvSpPr>
        <p:spPr>
          <a:xfrm>
            <a:off x="5691663" y="4272950"/>
            <a:ext cx="293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Tim Cook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500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2500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400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2400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500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2500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400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2400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1"/>
          <p:cNvSpPr txBox="1"/>
          <p:nvPr>
            <p:ph type="title"/>
          </p:nvPr>
        </p:nvSpPr>
        <p:spPr>
          <a:xfrm>
            <a:off x="2925125" y="0"/>
            <a:ext cx="3686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2022</a:t>
            </a:r>
            <a:endParaRPr/>
          </a:p>
        </p:txBody>
      </p:sp>
      <p:pic>
        <p:nvPicPr>
          <p:cNvPr id="135" name="Google Shape;13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45825" y="2780799"/>
            <a:ext cx="2410451" cy="22417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93950" y="0"/>
            <a:ext cx="1714500" cy="171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56225" y="61376"/>
            <a:ext cx="1495339" cy="2659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22475" y="3725838"/>
            <a:ext cx="840076" cy="978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91375" y="3472052"/>
            <a:ext cx="1621157" cy="148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155837" y="3154975"/>
            <a:ext cx="1359450" cy="17827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0" y="3001400"/>
            <a:ext cx="2089900" cy="208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243399" y="61375"/>
            <a:ext cx="2900600" cy="25380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00876" y="1629276"/>
            <a:ext cx="1155345" cy="115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1"/>
          <p:cNvPicPr preferRelativeResize="0"/>
          <p:nvPr/>
        </p:nvPicPr>
        <p:blipFill rotWithShape="1">
          <a:blip r:embed="rId12">
            <a:alphaModFix/>
          </a:blip>
          <a:srcRect b="14534" l="4336" r="4555" t="11386"/>
          <a:stretch/>
        </p:blipFill>
        <p:spPr>
          <a:xfrm>
            <a:off x="2982850" y="506700"/>
            <a:ext cx="3562975" cy="289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